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71" r:id="rId5"/>
    <p:sldId id="259" r:id="rId6"/>
    <p:sldId id="260" r:id="rId7"/>
    <p:sldId id="261" r:id="rId8"/>
    <p:sldId id="274" r:id="rId9"/>
    <p:sldId id="262" r:id="rId10"/>
    <p:sldId id="263" r:id="rId11"/>
    <p:sldId id="275" r:id="rId12"/>
    <p:sldId id="264" r:id="rId13"/>
    <p:sldId id="276" r:id="rId14"/>
    <p:sldId id="266" r:id="rId15"/>
    <p:sldId id="267" r:id="rId16"/>
    <p:sldId id="269" r:id="rId17"/>
    <p:sldId id="268" r:id="rId18"/>
    <p:sldId id="270" r:id="rId19"/>
    <p:sldId id="273" r:id="rId20"/>
    <p:sldId id="278" r:id="rId21"/>
    <p:sldId id="272" r:id="rId22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660"/>
  </p:normalViewPr>
  <p:slideViewPr>
    <p:cSldViewPr snapToGrid="0">
      <p:cViewPr>
        <p:scale>
          <a:sx n="75" d="100"/>
          <a:sy n="75" d="100"/>
        </p:scale>
        <p:origin x="72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2CEF881-1DB8-7487-AC6B-E02080509A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E688555F-E469-7A57-F589-BC1CC80C65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577712A-3B71-62E9-1F40-1EA415A87B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08BB9-E1A4-45AE-9B7B-15BDE04D845F}" type="datetimeFigureOut">
              <a:rPr lang="zh-TW" altLang="en-US" smtClean="0"/>
              <a:t>2024/1/16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CB0B047-E23B-F3B0-0E33-BE32B0D716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A6B9B25-0AE1-3B1F-904A-99B4337C41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60494-4451-4A4B-935D-1C1570207A1D}" type="slidenum">
              <a:rPr lang="zh-TW" altLang="en-US" smtClean="0"/>
              <a:t>‹#›</a:t>
            </a:fld>
            <a:endParaRPr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DF8A097F-E5B7-E02A-471E-5ABE12A1CC9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469036" cy="1469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0297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86CC40D-C0E8-2AE0-7C43-8098368092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7737AB37-3A9B-5E81-78F4-11AD4CF0B5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E1E19FE-4C87-7D61-B251-E30AC6B986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08BB9-E1A4-45AE-9B7B-15BDE04D845F}" type="datetimeFigureOut">
              <a:rPr lang="zh-TW" altLang="en-US" smtClean="0"/>
              <a:t>2024/1/16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D6CF13C-CCFB-E006-A8C4-5903B185D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53A9428-1F4B-F342-E021-A89044DB0E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60494-4451-4A4B-935D-1C1570207A1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755062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68DEC563-7F51-85A0-BE73-8EA60E745DB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6C4722A5-30A1-F6B3-0D37-1685A51753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CC0B491-48A6-871D-6C89-C97A806051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08BB9-E1A4-45AE-9B7B-15BDE04D845F}" type="datetimeFigureOut">
              <a:rPr lang="zh-TW" altLang="en-US" smtClean="0"/>
              <a:t>2024/1/16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2C172A5-E2C7-05D6-6277-1DC05065D1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C6248BD-8C6A-FBCC-75A9-7C3EC763FB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60494-4451-4A4B-935D-1C1570207A1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432227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D84A139-EE65-5076-427F-836691CE2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46A6678-3C7B-0852-51CB-C8FC31692A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A5C9530-7518-A6A8-E54F-67D933C1C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08BB9-E1A4-45AE-9B7B-15BDE04D845F}" type="datetimeFigureOut">
              <a:rPr lang="zh-TW" altLang="en-US" smtClean="0"/>
              <a:t>2024/1/16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B66F800-2A8A-194F-740C-9AE0C4D264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8024493-5463-E4A9-AC83-987E96527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60494-4451-4A4B-935D-1C1570207A1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742970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8FCAA3C-06AC-8220-FEDB-881706DF3F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06CDEEF-C238-01B5-EC7E-47262F22E4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EEFE19E-38BE-D950-98EF-D0B1EC5BCC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08BB9-E1A4-45AE-9B7B-15BDE04D845F}" type="datetimeFigureOut">
              <a:rPr lang="zh-TW" altLang="en-US" smtClean="0"/>
              <a:t>2024/1/16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31AE626-D507-B279-A766-D098E5C4BB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83DF443-5764-A14A-2C7A-326EAE97C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60494-4451-4A4B-935D-1C1570207A1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503506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EB892A3-7CE3-BCBA-E67C-BA8DFEC065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85F3963-5622-C3F7-636C-D781983E7A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ABC59D3F-5BF3-3D3F-5220-71C5A69C47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4299328B-F6FF-B0F3-3F2C-2E06E6BAF3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08BB9-E1A4-45AE-9B7B-15BDE04D845F}" type="datetimeFigureOut">
              <a:rPr lang="zh-TW" altLang="en-US" smtClean="0"/>
              <a:t>2024/1/16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50BBCCF9-6C3F-9BE1-8623-22CFE85625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02E18864-AB3D-CB87-2F87-F257A305F7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60494-4451-4A4B-935D-1C1570207A1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357742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5F75BDB-2457-6155-BDCC-6C3A2E3A49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461DB0A-919D-2A65-6E52-9F2D7F36EA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823DF65C-AD60-598F-32DA-4EF828B2B4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218DD548-8F3E-4E4D-F397-1A64C6B0B44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B36B8DED-C2CA-7BFC-DD45-A3A54774F2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FB54F15E-4546-CA4C-29AD-821F44D902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08BB9-E1A4-45AE-9B7B-15BDE04D845F}" type="datetimeFigureOut">
              <a:rPr lang="zh-TW" altLang="en-US" smtClean="0"/>
              <a:t>2024/1/16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9C6AA954-ED4C-5A98-FC0E-2F486EB5D8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B3E9B666-E565-426A-2B3D-12591BF81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60494-4451-4A4B-935D-1C1570207A1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449934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BC5FD72-B7CE-F1E2-9310-B30460E81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D317DD0B-134E-4393-8488-14A491FE2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08BB9-E1A4-45AE-9B7B-15BDE04D845F}" type="datetimeFigureOut">
              <a:rPr lang="zh-TW" altLang="en-US" smtClean="0"/>
              <a:t>2024/1/16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165DC565-007E-6E5A-0637-08AF19F9B4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598D429-E25E-CAE1-8957-F830397FE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60494-4451-4A4B-935D-1C1570207A1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450255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7236F82A-FCDC-4A89-09E0-4E5354E807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08BB9-E1A4-45AE-9B7B-15BDE04D845F}" type="datetimeFigureOut">
              <a:rPr lang="zh-TW" altLang="en-US" smtClean="0"/>
              <a:t>2024/1/16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9514CD7F-BCB4-008D-545C-EAA50E6B68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5B27CC0-FA30-6F31-4912-EECCC51160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60494-4451-4A4B-935D-1C1570207A1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317119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E41379E-6C35-9333-57A7-66BA5B44A2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AD93125-2A80-945B-FC83-B6B5F1C7B4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750D95AF-4039-B29F-69B5-DC0EB6F8F6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31F9FF4E-1483-37AB-15E9-F743995B8D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08BB9-E1A4-45AE-9B7B-15BDE04D845F}" type="datetimeFigureOut">
              <a:rPr lang="zh-TW" altLang="en-US" smtClean="0"/>
              <a:t>2024/1/16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C19ED254-B04E-8C3C-0BE4-B8B7CF2085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84302BEA-5E38-B970-08AE-D91375EC4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60494-4451-4A4B-935D-1C1570207A1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064087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0BB0522-F6B2-B27F-9A7B-37D1A6F2E3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1A2918DC-020C-FFE9-6101-67CC3B19AA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84C646D7-DF1B-350E-A9F2-ADA4961748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C0CCA70-A7A7-1DDA-0FD3-E05E5DEC22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08BB9-E1A4-45AE-9B7B-15BDE04D845F}" type="datetimeFigureOut">
              <a:rPr lang="zh-TW" altLang="en-US" smtClean="0"/>
              <a:t>2024/1/16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5A3C0C4B-84C6-5559-D41B-2EF0EE4EFC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97E93EC4-9E42-0B59-4F54-89E0FEC64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60494-4451-4A4B-935D-1C1570207A1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562041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D8A8635A-1822-C53E-1818-DB45F4565D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925DF5F-119D-7916-8C62-09AC329EE5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6CC1995-28DE-D3F2-1B64-5F8E3AC6A28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C08BB9-E1A4-45AE-9B7B-15BDE04D845F}" type="datetimeFigureOut">
              <a:rPr lang="zh-TW" altLang="en-US" smtClean="0"/>
              <a:t>2024/1/16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7384720-7A17-115F-B75F-945ADE928F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033FA88-D993-64CE-AC27-32E458A60F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360494-4451-4A4B-935D-1C1570207A1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45679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F1C83D-BC85-FD8F-F766-63096EACF23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zh-TW" altLang="zh-TW" b="1" dirty="0">
                <a:latin typeface="Trebuchet MS"/>
                <a:ea typeface="Trebuchet MS"/>
                <a:cs typeface="Trebuchet MS"/>
                <a:sym typeface="Trebuchet MS"/>
              </a:rPr>
              <a:t>前端專題初期</a:t>
            </a:r>
            <a:r>
              <a:rPr lang="zh-TW" altLang="en-US" b="1" dirty="0">
                <a:latin typeface="Trebuchet MS"/>
                <a:ea typeface="Trebuchet MS"/>
                <a:cs typeface="Trebuchet MS"/>
                <a:sym typeface="Trebuchet MS"/>
              </a:rPr>
              <a:t>提案</a:t>
            </a:r>
            <a:r>
              <a:rPr lang="zh-TW" altLang="zh-TW" b="1" dirty="0">
                <a:latin typeface="Trebuchet MS"/>
                <a:ea typeface="Trebuchet MS"/>
                <a:cs typeface="Trebuchet MS"/>
                <a:sym typeface="Trebuchet MS"/>
              </a:rPr>
              <a:t>報告</a:t>
            </a:r>
            <a:endParaRPr lang="zh-TW" altLang="en-US" sz="3200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EBCEA510-6D1C-9DAF-9152-F0C7358E88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16832"/>
            <a:ext cx="9144000" cy="2109214"/>
          </a:xfrm>
        </p:spPr>
        <p:txBody>
          <a:bodyPr>
            <a:normAutofit/>
          </a:bodyPr>
          <a:lstStyle/>
          <a:p>
            <a:r>
              <a:rPr lang="zh-TW" altLang="en-US" sz="2400" b="1" dirty="0">
                <a:latin typeface="Trebuchet MS"/>
                <a:ea typeface="Trebuchet MS"/>
                <a:cs typeface="Trebuchet MS"/>
                <a:sym typeface="Trebuchet MS"/>
              </a:rPr>
              <a:t>二手器材交流平台</a:t>
            </a:r>
            <a:endParaRPr lang="en-US" altLang="zh-TW" sz="2400" b="1" dirty="0">
              <a:latin typeface="Trebuchet MS"/>
              <a:ea typeface="Trebuchet MS"/>
              <a:cs typeface="Trebuchet MS"/>
              <a:sym typeface="Trebuchet MS"/>
            </a:endParaRPr>
          </a:p>
          <a:p>
            <a:endParaRPr lang="en-US" altLang="zh-TW" b="1" dirty="0">
              <a:latin typeface="Trebuchet MS"/>
              <a:ea typeface="Trebuchet MS"/>
              <a:cs typeface="Trebuchet MS"/>
              <a:sym typeface="Trebuchet MS"/>
            </a:endParaRPr>
          </a:p>
          <a:p>
            <a:r>
              <a:rPr lang="en-US" altLang="zh-TW" sz="2400" b="1" dirty="0">
                <a:latin typeface="Trebuchet MS"/>
                <a:ea typeface="Trebuchet MS"/>
                <a:cs typeface="Trebuchet MS"/>
                <a:sym typeface="Trebuchet MS"/>
              </a:rPr>
              <a:t>22</a:t>
            </a:r>
            <a:r>
              <a:rPr lang="zh-TW" altLang="en-US" sz="2400" b="1" dirty="0">
                <a:latin typeface="Trebuchet MS"/>
                <a:ea typeface="Trebuchet MS"/>
                <a:cs typeface="Trebuchet MS"/>
                <a:sym typeface="Trebuchet MS"/>
              </a:rPr>
              <a:t>廖怡鈞</a:t>
            </a:r>
            <a:endParaRPr lang="en-US" altLang="zh-TW" sz="2400" b="1" dirty="0">
              <a:latin typeface="Trebuchet MS"/>
              <a:ea typeface="Trebuchet MS"/>
              <a:cs typeface="Trebuchet MS"/>
              <a:sym typeface="Trebuchet MS"/>
            </a:endParaRPr>
          </a:p>
          <a:p>
            <a:endParaRPr lang="en-US" altLang="zh-TW" b="1" dirty="0">
              <a:latin typeface="Trebuchet MS"/>
              <a:sym typeface="Trebuchet MS"/>
            </a:endParaRPr>
          </a:p>
          <a:p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57B96F3-0A51-D59B-200C-19F3617AAB25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596452" cy="1596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7837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7543" y="520436"/>
            <a:ext cx="8543147" cy="607013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標題 1">
            <a:extLst>
              <a:ext uri="{FF2B5EF4-FFF2-40B4-BE49-F238E27FC236}">
                <a16:creationId xmlns:a16="http://schemas.microsoft.com/office/drawing/2014/main" id="{C0BD793C-78FC-F2C0-7B90-A74C8DC6A851}"/>
              </a:ext>
            </a:extLst>
          </p:cNvPr>
          <p:cNvSpPr txBox="1">
            <a:spLocks/>
          </p:cNvSpPr>
          <p:nvPr/>
        </p:nvSpPr>
        <p:spPr>
          <a:xfrm>
            <a:off x="665813" y="452930"/>
            <a:ext cx="658603" cy="40669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20000"/>
              </a:lnSpc>
            </a:pPr>
            <a:r>
              <a:rPr lang="zh-TW" altLang="en-US" b="1" dirty="0"/>
              <a:t>使用者</a:t>
            </a:r>
            <a:r>
              <a:rPr lang="en-US" altLang="zh-TW" b="1" dirty="0" smtClean="0"/>
              <a:t>/</a:t>
            </a:r>
            <a:r>
              <a:rPr lang="zh-TW" altLang="en-US" b="1" dirty="0" smtClean="0"/>
              <a:t>器材介紹</a:t>
            </a:r>
            <a:endParaRPr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37971216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0896" y="417590"/>
            <a:ext cx="8481995" cy="599589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標題 1">
            <a:extLst>
              <a:ext uri="{FF2B5EF4-FFF2-40B4-BE49-F238E27FC236}">
                <a16:creationId xmlns:a16="http://schemas.microsoft.com/office/drawing/2014/main" id="{C0BD793C-78FC-F2C0-7B90-A74C8DC6A851}"/>
              </a:ext>
            </a:extLst>
          </p:cNvPr>
          <p:cNvSpPr txBox="1">
            <a:spLocks/>
          </p:cNvSpPr>
          <p:nvPr/>
        </p:nvSpPr>
        <p:spPr>
          <a:xfrm>
            <a:off x="665813" y="452930"/>
            <a:ext cx="658603" cy="40669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20000"/>
              </a:lnSpc>
            </a:pPr>
            <a:r>
              <a:rPr lang="zh-TW" altLang="en-US" b="1" dirty="0"/>
              <a:t>使用者</a:t>
            </a:r>
            <a:r>
              <a:rPr lang="en-US" altLang="zh-TW" b="1" dirty="0" smtClean="0"/>
              <a:t>/</a:t>
            </a:r>
            <a:r>
              <a:rPr lang="zh-TW" altLang="en-US" b="1" dirty="0" smtClean="0"/>
              <a:t>賽事介紹</a:t>
            </a:r>
            <a:endParaRPr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31249712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D8F000FE-613D-0A0A-D459-6E6F9A07C7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3082" y="417590"/>
            <a:ext cx="8214610" cy="585232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標題 1">
            <a:extLst>
              <a:ext uri="{FF2B5EF4-FFF2-40B4-BE49-F238E27FC236}">
                <a16:creationId xmlns:a16="http://schemas.microsoft.com/office/drawing/2014/main" id="{C0BD793C-78FC-F2C0-7B90-A74C8DC6A851}"/>
              </a:ext>
            </a:extLst>
          </p:cNvPr>
          <p:cNvSpPr txBox="1">
            <a:spLocks/>
          </p:cNvSpPr>
          <p:nvPr/>
        </p:nvSpPr>
        <p:spPr>
          <a:xfrm>
            <a:off x="665813" y="452931"/>
            <a:ext cx="658603" cy="20997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20000"/>
              </a:lnSpc>
            </a:pPr>
            <a:r>
              <a:rPr lang="zh-TW" altLang="en-US" b="1" dirty="0" smtClean="0"/>
              <a:t>二手交易</a:t>
            </a:r>
            <a:endParaRPr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16887799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1">
            <a:extLst>
              <a:ext uri="{FF2B5EF4-FFF2-40B4-BE49-F238E27FC236}">
                <a16:creationId xmlns:a16="http://schemas.microsoft.com/office/drawing/2014/main" id="{C0BD793C-78FC-F2C0-7B90-A74C8DC6A851}"/>
              </a:ext>
            </a:extLst>
          </p:cNvPr>
          <p:cNvSpPr txBox="1">
            <a:spLocks/>
          </p:cNvSpPr>
          <p:nvPr/>
        </p:nvSpPr>
        <p:spPr>
          <a:xfrm>
            <a:off x="665813" y="452930"/>
            <a:ext cx="658603" cy="40669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20000"/>
              </a:lnSpc>
            </a:pPr>
            <a:r>
              <a:rPr lang="zh-TW" altLang="en-US" b="1" dirty="0" smtClean="0"/>
              <a:t>二手交</a:t>
            </a:r>
            <a:r>
              <a:rPr lang="zh-TW" altLang="en-US" b="1" dirty="0"/>
              <a:t>易</a:t>
            </a:r>
            <a:r>
              <a:rPr lang="en-US" altLang="zh-TW" b="1" dirty="0" smtClean="0"/>
              <a:t>/</a:t>
            </a:r>
            <a:r>
              <a:rPr lang="zh-TW" altLang="en-US" b="1" dirty="0" smtClean="0"/>
              <a:t>商品</a:t>
            </a:r>
            <a:endParaRPr lang="zh-TW" altLang="en-US" b="1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3805" y="424757"/>
            <a:ext cx="8370087" cy="595944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8026100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1">
            <a:extLst>
              <a:ext uri="{FF2B5EF4-FFF2-40B4-BE49-F238E27FC236}">
                <a16:creationId xmlns:a16="http://schemas.microsoft.com/office/drawing/2014/main" id="{C0BD793C-78FC-F2C0-7B90-A74C8DC6A851}"/>
              </a:ext>
            </a:extLst>
          </p:cNvPr>
          <p:cNvSpPr txBox="1">
            <a:spLocks/>
          </p:cNvSpPr>
          <p:nvPr/>
        </p:nvSpPr>
        <p:spPr>
          <a:xfrm>
            <a:off x="665813" y="452931"/>
            <a:ext cx="130539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b="1" dirty="0"/>
              <a:t>登入</a:t>
            </a:r>
            <a:endParaRPr lang="en-US" altLang="zh-TW" b="1" dirty="0"/>
          </a:p>
          <a:p>
            <a:r>
              <a:rPr lang="zh-TW" altLang="en-US" b="1" dirty="0"/>
              <a:t>註冊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943A86C2-380A-F981-0888-995C900E45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1292" y="452931"/>
            <a:ext cx="6572485" cy="466194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BCEFBE2E-7D4F-186E-EE6B-C37301340C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566" y="2098321"/>
            <a:ext cx="6126949" cy="43849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2321479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1">
            <a:extLst>
              <a:ext uri="{FF2B5EF4-FFF2-40B4-BE49-F238E27FC236}">
                <a16:creationId xmlns:a16="http://schemas.microsoft.com/office/drawing/2014/main" id="{C0BD793C-78FC-F2C0-7B90-A74C8DC6A851}"/>
              </a:ext>
            </a:extLst>
          </p:cNvPr>
          <p:cNvSpPr txBox="1">
            <a:spLocks/>
          </p:cNvSpPr>
          <p:nvPr/>
        </p:nvSpPr>
        <p:spPr>
          <a:xfrm>
            <a:off x="665813" y="452930"/>
            <a:ext cx="658603" cy="40669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20000"/>
              </a:lnSpc>
            </a:pPr>
            <a:r>
              <a:rPr lang="zh-TW" altLang="en-US" b="1" dirty="0"/>
              <a:t>使用者</a:t>
            </a:r>
            <a:r>
              <a:rPr lang="en-US" altLang="zh-TW" b="1" dirty="0"/>
              <a:t>/</a:t>
            </a:r>
            <a:r>
              <a:rPr lang="zh-TW" altLang="en-US" b="1" dirty="0"/>
              <a:t>會員資料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1631" y="452930"/>
            <a:ext cx="8120753" cy="579032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0191815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1">
            <a:extLst>
              <a:ext uri="{FF2B5EF4-FFF2-40B4-BE49-F238E27FC236}">
                <a16:creationId xmlns:a16="http://schemas.microsoft.com/office/drawing/2014/main" id="{F2A2236E-8C7A-EFD0-80F5-133D43926B9E}"/>
              </a:ext>
            </a:extLst>
          </p:cNvPr>
          <p:cNvSpPr txBox="1">
            <a:spLocks/>
          </p:cNvSpPr>
          <p:nvPr/>
        </p:nvSpPr>
        <p:spPr>
          <a:xfrm>
            <a:off x="665813" y="452930"/>
            <a:ext cx="658603" cy="40669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20000"/>
              </a:lnSpc>
            </a:pPr>
            <a:r>
              <a:rPr lang="zh-TW" altLang="en-US" b="1" dirty="0"/>
              <a:t>使用者</a:t>
            </a:r>
            <a:r>
              <a:rPr lang="en-US" altLang="zh-TW" b="1" dirty="0"/>
              <a:t>/</a:t>
            </a:r>
          </a:p>
          <a:p>
            <a:pPr algn="ctr">
              <a:lnSpc>
                <a:spcPct val="120000"/>
              </a:lnSpc>
            </a:pPr>
            <a:r>
              <a:rPr lang="zh-TW" altLang="en-US" b="1" dirty="0"/>
              <a:t>商品刊登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5077" y="452930"/>
            <a:ext cx="8400561" cy="600465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4905320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20C80EEA-C4AF-FC7D-B282-DA1BD5D3CA76}"/>
              </a:ext>
            </a:extLst>
          </p:cNvPr>
          <p:cNvSpPr txBox="1">
            <a:spLocks/>
          </p:cNvSpPr>
          <p:nvPr/>
        </p:nvSpPr>
        <p:spPr>
          <a:xfrm>
            <a:off x="665813" y="452930"/>
            <a:ext cx="658603" cy="40669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20000"/>
              </a:lnSpc>
            </a:pPr>
            <a:r>
              <a:rPr lang="zh-TW" altLang="en-US" b="1" dirty="0"/>
              <a:t>管理員</a:t>
            </a:r>
            <a:r>
              <a:rPr lang="en-US" altLang="zh-TW" b="1" dirty="0"/>
              <a:t>/</a:t>
            </a:r>
          </a:p>
          <a:p>
            <a:pPr algn="ctr">
              <a:lnSpc>
                <a:spcPct val="120000"/>
              </a:lnSpc>
            </a:pPr>
            <a:r>
              <a:rPr lang="zh-TW" altLang="en-US" b="1" dirty="0"/>
              <a:t>帳號管理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11D6790E-14CD-4594-D278-E68400CA65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3117" y="487478"/>
            <a:ext cx="8299425" cy="588304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2086714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CE3D372C-A24C-CA7B-F045-9A7CC4323F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5612" y="568466"/>
            <a:ext cx="8125782" cy="572106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標題 1">
            <a:extLst>
              <a:ext uri="{FF2B5EF4-FFF2-40B4-BE49-F238E27FC236}">
                <a16:creationId xmlns:a16="http://schemas.microsoft.com/office/drawing/2014/main" id="{6F0D847E-B688-BE1A-A397-9ED012C9B8C1}"/>
              </a:ext>
            </a:extLst>
          </p:cNvPr>
          <p:cNvSpPr txBox="1">
            <a:spLocks/>
          </p:cNvSpPr>
          <p:nvPr/>
        </p:nvSpPr>
        <p:spPr>
          <a:xfrm>
            <a:off x="665813" y="452930"/>
            <a:ext cx="658603" cy="40669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20000"/>
              </a:lnSpc>
            </a:pPr>
            <a:r>
              <a:rPr lang="zh-TW" altLang="en-US" b="1" dirty="0"/>
              <a:t>管理員</a:t>
            </a:r>
            <a:r>
              <a:rPr lang="en-US" altLang="zh-TW" b="1" dirty="0"/>
              <a:t>/</a:t>
            </a:r>
          </a:p>
          <a:p>
            <a:pPr algn="ctr">
              <a:lnSpc>
                <a:spcPct val="120000"/>
              </a:lnSpc>
            </a:pPr>
            <a:r>
              <a:rPr lang="zh-TW" altLang="en-US" b="1" dirty="0"/>
              <a:t>訂單管理</a:t>
            </a:r>
          </a:p>
        </p:txBody>
      </p:sp>
    </p:spTree>
    <p:extLst>
      <p:ext uri="{BB962C8B-B14F-4D97-AF65-F5344CB8AC3E}">
        <p14:creationId xmlns:p14="http://schemas.microsoft.com/office/powerpoint/2010/main" val="8627659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1">
            <a:extLst>
              <a:ext uri="{FF2B5EF4-FFF2-40B4-BE49-F238E27FC236}">
                <a16:creationId xmlns:a16="http://schemas.microsoft.com/office/drawing/2014/main" id="{6F0D847E-B688-BE1A-A397-9ED012C9B8C1}"/>
              </a:ext>
            </a:extLst>
          </p:cNvPr>
          <p:cNvSpPr txBox="1">
            <a:spLocks/>
          </p:cNvSpPr>
          <p:nvPr/>
        </p:nvSpPr>
        <p:spPr>
          <a:xfrm>
            <a:off x="1103651" y="992576"/>
            <a:ext cx="9984698" cy="7163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20000"/>
              </a:lnSpc>
            </a:pPr>
            <a:r>
              <a:rPr lang="zh-TW" altLang="en-US" b="1" dirty="0"/>
              <a:t>網站配色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F4C8906E-F1F6-2E60-7080-DE02D3EBA0B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77"/>
          <a:stretch/>
        </p:blipFill>
        <p:spPr>
          <a:xfrm>
            <a:off x="1246682" y="2774794"/>
            <a:ext cx="9698636" cy="1531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4953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E3F97D-79B4-7057-C2B4-5F32A18D96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/>
              <a:t>目錄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795E458-DFEA-4FE7-DFE9-50573C438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zh-TW" altLang="en-US" dirty="0" smtClean="0"/>
              <a:t>動機、需求</a:t>
            </a:r>
            <a:endParaRPr lang="en-US" altLang="zh-TW" dirty="0"/>
          </a:p>
          <a:p>
            <a:pPr marL="514350" indent="-514350">
              <a:buFont typeface="+mj-lt"/>
              <a:buAutoNum type="arabicPeriod"/>
            </a:pPr>
            <a:r>
              <a:rPr lang="zh-TW" altLang="en-US" dirty="0"/>
              <a:t>目的</a:t>
            </a:r>
            <a:endParaRPr lang="en-US" altLang="zh-TW" dirty="0"/>
          </a:p>
          <a:p>
            <a:pPr marL="514350" indent="-514350">
              <a:buFont typeface="+mj-lt"/>
              <a:buAutoNum type="arabicPeriod"/>
            </a:pPr>
            <a:r>
              <a:rPr lang="zh-TW" altLang="en-US" dirty="0"/>
              <a:t>功能配置</a:t>
            </a:r>
            <a:endParaRPr lang="en-US" altLang="zh-TW" dirty="0"/>
          </a:p>
          <a:p>
            <a:pPr marL="514350" indent="-514350">
              <a:buFont typeface="+mj-lt"/>
              <a:buAutoNum type="arabicPeriod"/>
            </a:pPr>
            <a:r>
              <a:rPr lang="zh-TW" altLang="en-US" dirty="0"/>
              <a:t>網站設計</a:t>
            </a:r>
            <a:endParaRPr lang="en-US" altLang="zh-TW" dirty="0"/>
          </a:p>
          <a:p>
            <a:pPr marL="514350" indent="-514350">
              <a:buFont typeface="+mj-lt"/>
              <a:buAutoNum type="arabicPeriod"/>
            </a:pPr>
            <a:r>
              <a:rPr lang="zh-TW" altLang="en-US" dirty="0"/>
              <a:t>主題色彩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9422374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1">
            <a:extLst>
              <a:ext uri="{FF2B5EF4-FFF2-40B4-BE49-F238E27FC236}">
                <a16:creationId xmlns:a16="http://schemas.microsoft.com/office/drawing/2014/main" id="{6F0D847E-B688-BE1A-A397-9ED012C9B8C1}"/>
              </a:ext>
            </a:extLst>
          </p:cNvPr>
          <p:cNvSpPr txBox="1">
            <a:spLocks/>
          </p:cNvSpPr>
          <p:nvPr/>
        </p:nvSpPr>
        <p:spPr>
          <a:xfrm>
            <a:off x="1103651" y="992576"/>
            <a:ext cx="9984698" cy="7163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20000"/>
              </a:lnSpc>
            </a:pPr>
            <a:r>
              <a:rPr lang="zh-TW" altLang="en-US" b="1" dirty="0" smtClean="0"/>
              <a:t>使用</a:t>
            </a:r>
            <a:r>
              <a:rPr lang="zh-TW" altLang="en-US" b="1" dirty="0"/>
              <a:t>技術</a:t>
            </a:r>
            <a:endParaRPr lang="zh-TW" altLang="en-US" b="1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2781" y="1708879"/>
            <a:ext cx="1557519" cy="1520139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7081" y="3766447"/>
            <a:ext cx="1328920" cy="1300943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2478" y="3652147"/>
            <a:ext cx="1606550" cy="160655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4690" y="1984394"/>
            <a:ext cx="2283270" cy="1392238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6360" y="1984394"/>
            <a:ext cx="1607955" cy="1394450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2707" y="3766447"/>
            <a:ext cx="1675262" cy="149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4425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59002EA-66BF-8924-BFEF-5DA5D0C682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8388" y="2433767"/>
            <a:ext cx="5257800" cy="1325563"/>
          </a:xfrm>
        </p:spPr>
        <p:txBody>
          <a:bodyPr/>
          <a:lstStyle/>
          <a:p>
            <a:r>
              <a:rPr lang="zh-TW" altLang="en-US" b="1" dirty="0">
                <a:latin typeface="arial" panose="020B0604020202020204" pitchFamily="34" charset="0"/>
              </a:rPr>
              <a:t>專題</a:t>
            </a:r>
            <a:r>
              <a:rPr lang="zh-TW" altLang="en-US" b="1" i="0" dirty="0">
                <a:effectLst/>
                <a:latin typeface="arial" panose="020B0604020202020204" pitchFamily="34" charset="0"/>
              </a:rPr>
              <a:t>有夢，築夢踏實</a:t>
            </a:r>
            <a:endParaRPr lang="zh-TW" altLang="en-US" b="1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B32E990-01C1-646E-7FEB-5B8C001333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08388" y="3976713"/>
            <a:ext cx="5375223" cy="452880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zh-TW" altLang="en-US" strike="sngStrike" dirty="0"/>
              <a:t>我有很多想法但不見得做得出來</a:t>
            </a:r>
          </a:p>
        </p:txBody>
      </p:sp>
    </p:spTree>
    <p:extLst>
      <p:ext uri="{BB962C8B-B14F-4D97-AF65-F5344CB8AC3E}">
        <p14:creationId xmlns:p14="http://schemas.microsoft.com/office/powerpoint/2010/main" val="38910643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FD927E8-2F12-4E2F-522A-59E42DCA24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305393" cy="1325563"/>
          </a:xfrm>
        </p:spPr>
        <p:txBody>
          <a:bodyPr/>
          <a:lstStyle/>
          <a:p>
            <a:r>
              <a:rPr lang="zh-TW" altLang="en-US" b="1" dirty="0"/>
              <a:t>動機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B6B19E9-617C-0C86-BFE9-AE423AFE4E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899879" cy="4351338"/>
          </a:xfrm>
        </p:spPr>
        <p:txBody>
          <a:bodyPr>
            <a:normAutofit/>
          </a:bodyPr>
          <a:lstStyle/>
          <a:p>
            <a:r>
              <a:rPr lang="zh-TW" altLang="en-US" sz="2400" dirty="0"/>
              <a:t>一把反曲弓是像拼圖一樣拼湊而成可以單獨更換各個部位，廠牌不限</a:t>
            </a:r>
            <a:endParaRPr lang="en-US" altLang="zh-TW" sz="2400" dirty="0"/>
          </a:p>
          <a:p>
            <a:r>
              <a:rPr lang="zh-TW" altLang="en-US" sz="2400" dirty="0"/>
              <a:t>弓本身的各部位從</a:t>
            </a:r>
            <a:r>
              <a:rPr lang="en-US" altLang="zh-TW" sz="2400" dirty="0"/>
              <a:t>5000~50000</a:t>
            </a:r>
            <a:r>
              <a:rPr lang="zh-TW" altLang="en-US" sz="2400" dirty="0"/>
              <a:t>不等</a:t>
            </a:r>
            <a:endParaRPr lang="en-US" altLang="zh-TW" sz="2400" dirty="0"/>
          </a:p>
          <a:p>
            <a:r>
              <a:rPr lang="zh-TW" altLang="en-US" sz="2400" dirty="0"/>
              <a:t>湊個齊全不含護具為</a:t>
            </a:r>
            <a:r>
              <a:rPr lang="en-US" altLang="zh-TW" sz="2400" dirty="0"/>
              <a:t>9</a:t>
            </a:r>
            <a:r>
              <a:rPr lang="zh-TW" altLang="en-US" sz="2400" dirty="0"/>
              <a:t>項左右</a:t>
            </a:r>
            <a:endParaRPr lang="en-US" altLang="zh-TW" sz="2400" dirty="0"/>
          </a:p>
          <a:p>
            <a:r>
              <a:rPr lang="zh-TW" altLang="en-US" sz="2400" dirty="0"/>
              <a:t>堪用的一整組全新器材</a:t>
            </a:r>
            <a:r>
              <a:rPr lang="en-US" altLang="zh-TW" sz="2400" dirty="0"/>
              <a:t>4</a:t>
            </a:r>
            <a:r>
              <a:rPr lang="zh-TW" altLang="en-US" sz="2400" dirty="0"/>
              <a:t>萬起跳上不封頂</a:t>
            </a:r>
            <a:endParaRPr lang="en-US" altLang="zh-TW" sz="2400" dirty="0"/>
          </a:p>
        </p:txBody>
      </p:sp>
      <p:sp>
        <p:nvSpPr>
          <p:cNvPr id="6" name="標題 1">
            <a:extLst>
              <a:ext uri="{FF2B5EF4-FFF2-40B4-BE49-F238E27FC236}">
                <a16:creationId xmlns:a16="http://schemas.microsoft.com/office/drawing/2014/main" id="{7D411B66-0D0E-5250-7D8C-C59C4C0627B7}"/>
              </a:ext>
            </a:extLst>
          </p:cNvPr>
          <p:cNvSpPr txBox="1">
            <a:spLocks/>
          </p:cNvSpPr>
          <p:nvPr/>
        </p:nvSpPr>
        <p:spPr>
          <a:xfrm>
            <a:off x="3658848" y="365125"/>
            <a:ext cx="307923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b="1" dirty="0"/>
              <a:t>射箭是錢坑</a:t>
            </a:r>
          </a:p>
        </p:txBody>
      </p: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703CC607-6289-FBC4-2D45-5C6153940849}"/>
              </a:ext>
            </a:extLst>
          </p:cNvPr>
          <p:cNvCxnSpPr>
            <a:cxnSpLocks/>
            <a:stCxn id="2" idx="3"/>
            <a:endCxn id="6" idx="1"/>
          </p:cNvCxnSpPr>
          <p:nvPr/>
        </p:nvCxnSpPr>
        <p:spPr>
          <a:xfrm>
            <a:off x="2143593" y="1027907"/>
            <a:ext cx="1515255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" name="圖片 11">
            <a:extLst>
              <a:ext uri="{FF2B5EF4-FFF2-40B4-BE49-F238E27FC236}">
                <a16:creationId xmlns:a16="http://schemas.microsoft.com/office/drawing/2014/main" id="{40E83312-9E27-1709-C31F-7B920B37676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96"/>
          <a:stretch/>
        </p:blipFill>
        <p:spPr>
          <a:xfrm>
            <a:off x="7775196" y="-473510"/>
            <a:ext cx="5356188" cy="805293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2DBEAE46-DAD7-2B1B-EC11-56BB3A6FEC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5355" y="4405623"/>
            <a:ext cx="1771340" cy="1771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2046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FD927E8-2F12-4E2F-522A-59E42DCA24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305393" cy="1325563"/>
          </a:xfrm>
        </p:spPr>
        <p:txBody>
          <a:bodyPr/>
          <a:lstStyle/>
          <a:p>
            <a:r>
              <a:rPr lang="zh-TW" altLang="en-US" b="1" dirty="0" smtClean="0"/>
              <a:t>需</a:t>
            </a:r>
            <a:r>
              <a:rPr lang="zh-TW" altLang="en-US" b="1" dirty="0"/>
              <a:t>求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B6B19E9-617C-0C86-BFE9-AE423AFE4E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88711" cy="4351338"/>
          </a:xfrm>
        </p:spPr>
        <p:txBody>
          <a:bodyPr>
            <a:normAutofit/>
          </a:bodyPr>
          <a:lstStyle/>
          <a:p>
            <a:r>
              <a:rPr lang="zh-TW" altLang="en-US" sz="2400" dirty="0"/>
              <a:t>在買來的東西不一定適用且價格昂貴之下，大家會尋求二手物品，目前多以臉書社團或小道消息來交易</a:t>
            </a:r>
            <a:endParaRPr lang="en-US" altLang="zh-TW" sz="2400" dirty="0"/>
          </a:p>
          <a:p>
            <a:r>
              <a:rPr lang="zh-TW" altLang="en-US" sz="2400" dirty="0"/>
              <a:t>想購買二手器材只能在</a:t>
            </a:r>
            <a:endParaRPr lang="en-US" altLang="zh-TW" sz="2400" dirty="0"/>
          </a:p>
          <a:p>
            <a:pPr marL="0" indent="0">
              <a:buNone/>
            </a:pPr>
            <a:r>
              <a:rPr lang="zh-TW" altLang="en-US" sz="2400" dirty="0"/>
              <a:t>   社團貼文裡慢慢翻</a:t>
            </a:r>
            <a:endParaRPr lang="en-US" altLang="zh-TW" sz="2400" dirty="0"/>
          </a:p>
          <a:p>
            <a:r>
              <a:rPr lang="zh-TW" altLang="en-US" sz="2400" b="1" dirty="0">
                <a:solidFill>
                  <a:srgbClr val="FF0000"/>
                </a:solidFill>
              </a:rPr>
              <a:t>還會被坑</a:t>
            </a:r>
          </a:p>
        </p:txBody>
      </p:sp>
      <p:sp>
        <p:nvSpPr>
          <p:cNvPr id="6" name="標題 1">
            <a:extLst>
              <a:ext uri="{FF2B5EF4-FFF2-40B4-BE49-F238E27FC236}">
                <a16:creationId xmlns:a16="http://schemas.microsoft.com/office/drawing/2014/main" id="{7D411B66-0D0E-5250-7D8C-C59C4C0627B7}"/>
              </a:ext>
            </a:extLst>
          </p:cNvPr>
          <p:cNvSpPr txBox="1">
            <a:spLocks/>
          </p:cNvSpPr>
          <p:nvPr/>
        </p:nvSpPr>
        <p:spPr>
          <a:xfrm>
            <a:off x="3658848" y="365125"/>
            <a:ext cx="498298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b="1" dirty="0"/>
              <a:t>是錢坑也容易被坑</a:t>
            </a:r>
          </a:p>
        </p:txBody>
      </p: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703CC607-6289-FBC4-2D45-5C6153940849}"/>
              </a:ext>
            </a:extLst>
          </p:cNvPr>
          <p:cNvCxnSpPr>
            <a:cxnSpLocks/>
            <a:stCxn id="2" idx="3"/>
            <a:endCxn id="6" idx="1"/>
          </p:cNvCxnSpPr>
          <p:nvPr/>
        </p:nvCxnSpPr>
        <p:spPr>
          <a:xfrm>
            <a:off x="2143593" y="1027907"/>
            <a:ext cx="1515255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圖片 8">
            <a:extLst>
              <a:ext uri="{FF2B5EF4-FFF2-40B4-BE49-F238E27FC236}">
                <a16:creationId xmlns:a16="http://schemas.microsoft.com/office/drawing/2014/main" id="{5B9A7414-08CA-3342-0B6A-0C829A1216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9515" y="2650995"/>
            <a:ext cx="7382328" cy="384188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1897889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FD927E8-2F12-4E2F-522A-59E42DCA24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305393" cy="1325563"/>
          </a:xfrm>
        </p:spPr>
        <p:txBody>
          <a:bodyPr/>
          <a:lstStyle/>
          <a:p>
            <a:r>
              <a:rPr lang="zh-TW" altLang="en-US" b="1" dirty="0"/>
              <a:t>目的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B6B19E9-617C-0C86-BFE9-AE423AFE4E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434403" cy="4351338"/>
          </a:xfrm>
        </p:spPr>
        <p:txBody>
          <a:bodyPr/>
          <a:lstStyle/>
          <a:p>
            <a:pPr algn="ctr"/>
            <a:endParaRPr lang="en-US" altLang="zh-TW" dirty="0"/>
          </a:p>
          <a:p>
            <a:pPr algn="ctr"/>
            <a:endParaRPr lang="en-US" altLang="zh-TW" dirty="0"/>
          </a:p>
          <a:p>
            <a:pPr marL="0" indent="0" algn="ctr">
              <a:buNone/>
            </a:pPr>
            <a:endParaRPr lang="en-US" altLang="zh-TW" dirty="0"/>
          </a:p>
          <a:p>
            <a:pPr marL="0" indent="0" algn="ctr">
              <a:buNone/>
            </a:pPr>
            <a:r>
              <a:rPr lang="zh-TW" altLang="en-US" dirty="0"/>
              <a:t>讓買賣雙方有一個更方便媒合、搜尋的平台</a:t>
            </a:r>
            <a:endParaRPr lang="en-US" altLang="zh-TW" dirty="0"/>
          </a:p>
          <a:p>
            <a:pPr marL="0" indent="0" algn="ctr">
              <a:buNone/>
            </a:pPr>
            <a:r>
              <a:rPr lang="zh-TW" altLang="en-US" dirty="0"/>
              <a:t>提供新手基礎知識和價位觀念</a:t>
            </a:r>
            <a:endParaRPr lang="en-US" altLang="zh-TW" dirty="0"/>
          </a:p>
        </p:txBody>
      </p:sp>
      <p:sp>
        <p:nvSpPr>
          <p:cNvPr id="6" name="標題 1">
            <a:extLst>
              <a:ext uri="{FF2B5EF4-FFF2-40B4-BE49-F238E27FC236}">
                <a16:creationId xmlns:a16="http://schemas.microsoft.com/office/drawing/2014/main" id="{7D411B66-0D0E-5250-7D8C-C59C4C0627B7}"/>
              </a:ext>
            </a:extLst>
          </p:cNvPr>
          <p:cNvSpPr txBox="1">
            <a:spLocks/>
          </p:cNvSpPr>
          <p:nvPr/>
        </p:nvSpPr>
        <p:spPr>
          <a:xfrm>
            <a:off x="3658848" y="365125"/>
            <a:ext cx="641454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zh-TW" altLang="en-US" b="1" dirty="0"/>
          </a:p>
        </p:txBody>
      </p: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703CC607-6289-FBC4-2D45-5C6153940849}"/>
              </a:ext>
            </a:extLst>
          </p:cNvPr>
          <p:cNvCxnSpPr>
            <a:cxnSpLocks/>
            <a:stCxn id="2" idx="3"/>
            <a:endCxn id="6" idx="1"/>
          </p:cNvCxnSpPr>
          <p:nvPr/>
        </p:nvCxnSpPr>
        <p:spPr>
          <a:xfrm>
            <a:off x="2143593" y="1027907"/>
            <a:ext cx="1515255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10301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FD927E8-2F12-4E2F-522A-59E42DCA24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305393" cy="1325563"/>
          </a:xfrm>
        </p:spPr>
        <p:txBody>
          <a:bodyPr/>
          <a:lstStyle/>
          <a:p>
            <a:r>
              <a:rPr lang="zh-TW" altLang="en-US" b="1" dirty="0"/>
              <a:t>前台</a:t>
            </a:r>
          </a:p>
        </p:txBody>
      </p:sp>
      <p:sp>
        <p:nvSpPr>
          <p:cNvPr id="6" name="標題 1">
            <a:extLst>
              <a:ext uri="{FF2B5EF4-FFF2-40B4-BE49-F238E27FC236}">
                <a16:creationId xmlns:a16="http://schemas.microsoft.com/office/drawing/2014/main" id="{7D411B66-0D0E-5250-7D8C-C59C4C0627B7}"/>
              </a:ext>
            </a:extLst>
          </p:cNvPr>
          <p:cNvSpPr txBox="1">
            <a:spLocks/>
          </p:cNvSpPr>
          <p:nvPr/>
        </p:nvSpPr>
        <p:spPr>
          <a:xfrm>
            <a:off x="3658848" y="365125"/>
            <a:ext cx="641454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zh-TW" altLang="en-US" b="1" dirty="0"/>
          </a:p>
        </p:txBody>
      </p: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703CC607-6289-FBC4-2D45-5C6153940849}"/>
              </a:ext>
            </a:extLst>
          </p:cNvPr>
          <p:cNvCxnSpPr>
            <a:cxnSpLocks/>
            <a:stCxn id="2" idx="3"/>
            <a:endCxn id="6" idx="1"/>
          </p:cNvCxnSpPr>
          <p:nvPr/>
        </p:nvCxnSpPr>
        <p:spPr>
          <a:xfrm>
            <a:off x="2143593" y="1027907"/>
            <a:ext cx="1515255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圖片 6">
            <a:extLst>
              <a:ext uri="{FF2B5EF4-FFF2-40B4-BE49-F238E27FC236}">
                <a16:creationId xmlns:a16="http://schemas.microsoft.com/office/drawing/2014/main" id="{CCB81744-CC34-A96F-ADB7-261F179FC7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9338" y="634336"/>
            <a:ext cx="5122118" cy="5999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4598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1">
            <a:extLst>
              <a:ext uri="{FF2B5EF4-FFF2-40B4-BE49-F238E27FC236}">
                <a16:creationId xmlns:a16="http://schemas.microsoft.com/office/drawing/2014/main" id="{D2F0E3FA-CB42-78AC-72D2-3E9E4F3B3B71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30539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b="1" dirty="0"/>
              <a:t>後台</a:t>
            </a:r>
          </a:p>
        </p:txBody>
      </p: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48124D45-2790-2386-81A3-38E2A39B3527}"/>
              </a:ext>
            </a:extLst>
          </p:cNvPr>
          <p:cNvCxnSpPr>
            <a:cxnSpLocks/>
          </p:cNvCxnSpPr>
          <p:nvPr/>
        </p:nvCxnSpPr>
        <p:spPr>
          <a:xfrm>
            <a:off x="2143593" y="1027907"/>
            <a:ext cx="1515255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圖片 2">
            <a:extLst>
              <a:ext uri="{FF2B5EF4-FFF2-40B4-BE49-F238E27FC236}">
                <a16:creationId xmlns:a16="http://schemas.microsoft.com/office/drawing/2014/main" id="{96DDA035-7A0E-1898-8E34-FFCB1F0FC1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1035" y="1690688"/>
            <a:ext cx="7269930" cy="3934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86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2488" y="0"/>
            <a:ext cx="10289512" cy="6858000"/>
          </a:xfrm>
          <a:prstGeom prst="rect">
            <a:avLst/>
          </a:prstGeom>
        </p:spPr>
      </p:pic>
      <p:grpSp>
        <p:nvGrpSpPr>
          <p:cNvPr id="2" name="群組 1"/>
          <p:cNvGrpSpPr/>
          <p:nvPr/>
        </p:nvGrpSpPr>
        <p:grpSpPr>
          <a:xfrm>
            <a:off x="642417" y="232120"/>
            <a:ext cx="2520142" cy="1325563"/>
            <a:chOff x="-3231314" y="-1762934"/>
            <a:chExt cx="2520142" cy="1325563"/>
          </a:xfrm>
        </p:grpSpPr>
        <p:sp>
          <p:nvSpPr>
            <p:cNvPr id="8" name="標題 1">
              <a:extLst>
                <a:ext uri="{FF2B5EF4-FFF2-40B4-BE49-F238E27FC236}">
                  <a16:creationId xmlns:a16="http://schemas.microsoft.com/office/drawing/2014/main" id="{D2F0E3FA-CB42-78AC-72D2-3E9E4F3B3B71}"/>
                </a:ext>
              </a:extLst>
            </p:cNvPr>
            <p:cNvSpPr txBox="1">
              <a:spLocks/>
            </p:cNvSpPr>
            <p:nvPr/>
          </p:nvSpPr>
          <p:spPr>
            <a:xfrm>
              <a:off x="-3231314" y="-1762934"/>
              <a:ext cx="2520142" cy="132556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zh-TW" altLang="en-US" b="1" dirty="0" smtClean="0"/>
                <a:t>網站架</a:t>
              </a:r>
              <a:r>
                <a:rPr lang="zh-TW" altLang="en-US" b="1" dirty="0"/>
                <a:t>構</a:t>
              </a:r>
            </a:p>
          </p:txBody>
        </p:sp>
        <p:cxnSp>
          <p:nvCxnSpPr>
            <p:cNvPr id="9" name="直線接點 8">
              <a:extLst>
                <a:ext uri="{FF2B5EF4-FFF2-40B4-BE49-F238E27FC236}">
                  <a16:creationId xmlns:a16="http://schemas.microsoft.com/office/drawing/2014/main" id="{48124D45-2790-2386-81A3-38E2A39B3527}"/>
                </a:ext>
              </a:extLst>
            </p:cNvPr>
            <p:cNvCxnSpPr>
              <a:cxnSpLocks/>
            </p:cNvCxnSpPr>
            <p:nvPr/>
          </p:nvCxnSpPr>
          <p:spPr>
            <a:xfrm>
              <a:off x="-2867891" y="-734390"/>
              <a:ext cx="1515255" cy="0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493813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3D308D61-4719-42FE-7642-5C07E8645A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0636" y="161998"/>
            <a:ext cx="9211751" cy="653400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標題 1">
            <a:extLst>
              <a:ext uri="{FF2B5EF4-FFF2-40B4-BE49-F238E27FC236}">
                <a16:creationId xmlns:a16="http://schemas.microsoft.com/office/drawing/2014/main" id="{C0BD793C-78FC-F2C0-7B90-A74C8DC6A851}"/>
              </a:ext>
            </a:extLst>
          </p:cNvPr>
          <p:cNvSpPr txBox="1">
            <a:spLocks/>
          </p:cNvSpPr>
          <p:nvPr/>
        </p:nvSpPr>
        <p:spPr>
          <a:xfrm>
            <a:off x="485931" y="417590"/>
            <a:ext cx="130539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b="1" dirty="0"/>
              <a:t>首頁</a:t>
            </a:r>
          </a:p>
        </p:txBody>
      </p:sp>
    </p:spTree>
    <p:extLst>
      <p:ext uri="{BB962C8B-B14F-4D97-AF65-F5344CB8AC3E}">
        <p14:creationId xmlns:p14="http://schemas.microsoft.com/office/powerpoint/2010/main" val="38104256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rebuchet MS">
      <a:majorFont>
        <a:latin typeface="Trebuchet MS" panose="020B0603020202020204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682</TotalTime>
  <Words>212</Words>
  <Application>Microsoft Office PowerPoint</Application>
  <PresentationFormat>寬螢幕</PresentationFormat>
  <Paragraphs>49</Paragraphs>
  <Slides>21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21</vt:i4>
      </vt:variant>
    </vt:vector>
  </HeadingPairs>
  <TitlesOfParts>
    <vt:vector size="26" baseType="lpstr">
      <vt:lpstr>微軟正黑體</vt:lpstr>
      <vt:lpstr>Arial</vt:lpstr>
      <vt:lpstr>Arial</vt:lpstr>
      <vt:lpstr>Trebuchet MS</vt:lpstr>
      <vt:lpstr>Office 佈景主題</vt:lpstr>
      <vt:lpstr>前端專題初期提案報告</vt:lpstr>
      <vt:lpstr>目錄</vt:lpstr>
      <vt:lpstr>動機</vt:lpstr>
      <vt:lpstr>需求</vt:lpstr>
      <vt:lpstr>目的</vt:lpstr>
      <vt:lpstr>前台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專題有夢，築夢踏實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前端專題初期提案報告</dc:title>
  <dc:creator>Jyun Liao</dc:creator>
  <cp:lastModifiedBy>USER</cp:lastModifiedBy>
  <cp:revision>9</cp:revision>
  <dcterms:created xsi:type="dcterms:W3CDTF">2024-01-14T12:57:43Z</dcterms:created>
  <dcterms:modified xsi:type="dcterms:W3CDTF">2024-01-16T02:09:36Z</dcterms:modified>
</cp:coreProperties>
</file>